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60" r:id="rId4"/>
    <p:sldId id="272" r:id="rId5"/>
    <p:sldId id="273" r:id="rId6"/>
    <p:sldId id="271" r:id="rId7"/>
    <p:sldId id="270" r:id="rId8"/>
    <p:sldId id="262" r:id="rId9"/>
    <p:sldId id="261" r:id="rId10"/>
    <p:sldId id="268" r:id="rId11"/>
    <p:sldId id="269" r:id="rId12"/>
    <p:sldId id="283" r:id="rId13"/>
    <p:sldId id="276" r:id="rId14"/>
    <p:sldId id="274" r:id="rId15"/>
    <p:sldId id="275" r:id="rId16"/>
    <p:sldId id="280" r:id="rId17"/>
    <p:sldId id="277" r:id="rId18"/>
    <p:sldId id="278" r:id="rId19"/>
    <p:sldId id="279" r:id="rId20"/>
    <p:sldId id="281" r:id="rId21"/>
    <p:sldId id="282" r:id="rId22"/>
    <p:sldId id="259" r:id="rId23"/>
    <p:sldId id="263" r:id="rId24"/>
    <p:sldId id="257" r:id="rId25"/>
    <p:sldId id="264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72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5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5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47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55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95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92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38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413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4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4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2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AE98C07-25A7-43FD-915C-EECE7308277F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51E10F-4785-4829-BA72-48A9F48EB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18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5151" y="346122"/>
            <a:ext cx="103849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заседания Попечительского совета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КГУ «Специальный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сад-школа-интернат», село Урюпинка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Аккольский район» управления образования Акмолинской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Попечительского совета – первый заместитель председателя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Аккольского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филиала партии «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Нұр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руководитель депутатской фракции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Аккольского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районного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маслихата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Умербаев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Бауыржан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Досанович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уведомляет Вас о проведении заседания Попечительского совета КГУ «Специальный комплекс «детский сад-школа-интернат», село Урюпинка Аккольский район» управления образования Акмолинской области (далее – специальный комплекс).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 заседания: онлайн-совещание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Платформа: ZOOM-конференция 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проведения: 31 марта 2021 г.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Время: 12.00 ч.  </a:t>
            </a:r>
          </a:p>
          <a:p>
            <a:pPr indent="354013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дня заседания: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Отчет о реализации Программы развития Специального комплекса за 2020 год.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Социальный паспорт на 31.03.2021г.: информация по контингенту воспитанников.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План работы Попечительского совета на 2021 год. Итоги за первый квартал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Реализация плана учебно-воспитательной работы по итогам трех четвертей.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Отчет по выполнению санитарно-эпидемиологический требований по недопущению заболевания воспитанников и сотрудников КВИ.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Распределение финансовых средств, поступивших на специальный счет в виде благотворительной помощи. Решение о их целевом использовании. Отчет об израсходованных средствах.</a:t>
            </a:r>
          </a:p>
          <a:p>
            <a:pPr indent="354013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Экскурсия по Специальному комплексу. Беседа с воспитанниками.</a:t>
            </a:r>
          </a:p>
          <a:p>
            <a:pPr indent="354013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7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588190" y="630492"/>
            <a:ext cx="4870764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комната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7870" y="168827"/>
            <a:ext cx="9724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469" y="1354499"/>
            <a:ext cx="6808206" cy="51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60617" y="693867"/>
            <a:ext cx="4870764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комната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14" y="1246129"/>
            <a:ext cx="7025489" cy="52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60617" y="693867"/>
            <a:ext cx="4870764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логопедии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7"/>
          <a:stretch/>
        </p:blipFill>
        <p:spPr>
          <a:xfrm>
            <a:off x="3316021" y="1421393"/>
            <a:ext cx="5143500" cy="49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60617" y="693867"/>
            <a:ext cx="4870764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«читай»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33" y="1327610"/>
            <a:ext cx="6780289" cy="50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6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60617" y="693867"/>
            <a:ext cx="4870764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ТРЕНАЖЕРНЫЙ ЗАЛ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26" y="1327610"/>
            <a:ext cx="6662593" cy="498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60617" y="693867"/>
            <a:ext cx="4870764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кабинет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12" y="1394234"/>
            <a:ext cx="6711256" cy="50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60617" y="693867"/>
            <a:ext cx="4870764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кабинет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58" y="1327610"/>
            <a:ext cx="6647913" cy="49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92512" y="693867"/>
            <a:ext cx="6406836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информатики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93" y="1445305"/>
            <a:ext cx="8796949" cy="49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0781" y="693867"/>
            <a:ext cx="10728356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социально-бытовой ориентировки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03" y="1421394"/>
            <a:ext cx="7806100" cy="439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0781" y="693867"/>
            <a:ext cx="10728356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социально-бытовой ориентировки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85" y="1327610"/>
            <a:ext cx="8978020" cy="505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5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939" y="241255"/>
            <a:ext cx="959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47780" y="1807442"/>
            <a:ext cx="8410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4600" y="1807442"/>
            <a:ext cx="83382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реализации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Специального комплекса 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530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0781" y="693867"/>
            <a:ext cx="10728356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мастерская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40" y="1430448"/>
            <a:ext cx="6503406" cy="48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0781" y="693867"/>
            <a:ext cx="10728356" cy="63374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столярная мастерская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2725" y="232202"/>
            <a:ext cx="9806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54" y="1327610"/>
            <a:ext cx="6782555" cy="508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4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78" y="1502876"/>
            <a:ext cx="6464175" cy="4848131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56370" y="566189"/>
            <a:ext cx="8329189" cy="855215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ОБЕДЕННАЯ ЗОНА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1656" y="235778"/>
            <a:ext cx="9933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007669" y="675760"/>
            <a:ext cx="3714938" cy="701296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723" y="1412351"/>
            <a:ext cx="6928918" cy="51966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75030" y="214095"/>
            <a:ext cx="9842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375" y="494755"/>
            <a:ext cx="4765974" cy="655036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СТОЛОВАЯ: КУХНЯ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392" y="1240323"/>
            <a:ext cx="6660336" cy="49952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2480" y="164333"/>
            <a:ext cx="978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7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5520" y="585289"/>
            <a:ext cx="4765974" cy="682196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СТОЛОВАЯ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3014" y="164333"/>
            <a:ext cx="9842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688" y="1267485"/>
            <a:ext cx="6839892" cy="512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1307" y="600459"/>
            <a:ext cx="6201624" cy="662465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Санузел объединеннЫЙ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3014" y="138795"/>
            <a:ext cx="9770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335353"/>
            <a:ext cx="6901758" cy="517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3866" y="521850"/>
            <a:ext cx="11018066" cy="82705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И ТЕРРИТОРИЯ СПЕЦИАЛЬного комплекса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062" y="168827"/>
            <a:ext cx="959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90" y="1276537"/>
            <a:ext cx="7161291" cy="537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062" y="168827"/>
            <a:ext cx="959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35" y="1358020"/>
            <a:ext cx="6563005" cy="4906871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3866" y="521850"/>
            <a:ext cx="11018066" cy="82705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И ТЕРРИТОРИЯ СПЕЦИАЛЬного комплекса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2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9062" y="168827"/>
            <a:ext cx="959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23866" y="521850"/>
            <a:ext cx="11018066" cy="827053"/>
          </a:xfrm>
        </p:spPr>
        <p:txBody>
          <a:bodyPr>
            <a:normAutofit fontScale="90000"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И ТЕРРИТОРИЯ СПЕЦИАЛЬного комплекса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80" y="1267485"/>
            <a:ext cx="7668284" cy="51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123446" y="530903"/>
            <a:ext cx="6364585" cy="745635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ПЛОЩАДКА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062" y="168827"/>
            <a:ext cx="959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74" y="1348903"/>
            <a:ext cx="6771234" cy="506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84352" y="630492"/>
            <a:ext cx="6678440" cy="827053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СПАЛЬНЯ для девочек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52" y="1457545"/>
            <a:ext cx="6627136" cy="49703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19062" y="168827"/>
            <a:ext cx="959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09180" y="630492"/>
            <a:ext cx="6443050" cy="890425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СПАЛЬНЯ ДЛЯ МАЛЬЧИКОВ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966" y="1584358"/>
            <a:ext cx="6310264" cy="47326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01779" y="168827"/>
            <a:ext cx="9860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7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18923" y="742384"/>
            <a:ext cx="8455937" cy="729810"/>
          </a:xfrm>
        </p:spPr>
        <p:txBody>
          <a:bodyPr>
            <a:normAutofit/>
          </a:bodyPr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МЯГКАЯ СЕНСОРНАЯ КОМНАТА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716" y="1472194"/>
            <a:ext cx="6385711" cy="47892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11244" y="146647"/>
            <a:ext cx="9733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государственное учреждение «Специальный комплекс «детский сад-школа-интернат», село Урюпинка, Аккольский район» управления образования Акмолинской области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111</TotalTime>
  <Words>783</Words>
  <Application>Microsoft Office PowerPoint</Application>
  <PresentationFormat>Широкоэкранный</PresentationFormat>
  <Paragraphs>76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ЗДАНИЕ И ТЕРРИТОРИЯ СПЕЦИАЛЬного комплекса</vt:lpstr>
      <vt:lpstr>ЗДАНИЕ И ТЕРРИТОРИЯ СПЕЦИАЛЬного комплекса</vt:lpstr>
      <vt:lpstr>ЗДАНИЕ И ТЕРРИТОРИЯ СПЕЦИАЛЬного комплекса</vt:lpstr>
      <vt:lpstr>ДЕТСКАЯ ПЛОЩАДКА</vt:lpstr>
      <vt:lpstr>СПАЛЬНЯ для девочек</vt:lpstr>
      <vt:lpstr>СПАЛЬНЯ ДЛЯ МАЛЬЧИКОВ</vt:lpstr>
      <vt:lpstr>МЯГКАЯ СЕНСОРНАЯ КОМНАТА</vt:lpstr>
      <vt:lpstr>Мягкая комната</vt:lpstr>
      <vt:lpstr>Мягкая комната</vt:lpstr>
      <vt:lpstr>Кабинет логопедии</vt:lpstr>
      <vt:lpstr>Уголок «читай»</vt:lpstr>
      <vt:lpstr>ТРЕНАЖЕРНЫЙ ЗАЛ</vt:lpstr>
      <vt:lpstr>Учебный кабинет</vt:lpstr>
      <vt:lpstr>Учебный кабинет</vt:lpstr>
      <vt:lpstr>Кабинет информатики</vt:lpstr>
      <vt:lpstr>Кабинет социально-бытовой ориентировки</vt:lpstr>
      <vt:lpstr>Кабинет социально-бытовой ориентировки</vt:lpstr>
      <vt:lpstr>Швейная мастерская</vt:lpstr>
      <vt:lpstr>столярная мастерская</vt:lpstr>
      <vt:lpstr>СТОЛОВАЯ: ОБЕДЕННАЯ ЗОНА </vt:lpstr>
      <vt:lpstr>СТОЛОВАЯ</vt:lpstr>
      <vt:lpstr>СТОЛОВАЯ: КУХНЯ </vt:lpstr>
      <vt:lpstr>СТОЛОВАЯ</vt:lpstr>
      <vt:lpstr>Санузел объединеннЫЙ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dcterms:created xsi:type="dcterms:W3CDTF">2020-11-27T08:09:33Z</dcterms:created>
  <dcterms:modified xsi:type="dcterms:W3CDTF">2021-03-31T08:49:19Z</dcterms:modified>
</cp:coreProperties>
</file>