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48" y="959314"/>
            <a:ext cx="6240803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48" y="3531206"/>
            <a:ext cx="624080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47" y="329309"/>
            <a:ext cx="3674823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0050" y="131730"/>
            <a:ext cx="868839" cy="503578"/>
          </a:xfrm>
        </p:spPr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08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77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5318" y="796299"/>
            <a:ext cx="1194946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70" y="796299"/>
            <a:ext cx="5742853" cy="46625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6266816" y="3043817"/>
            <a:ext cx="4663440" cy="168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12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1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47" y="1756130"/>
            <a:ext cx="6244487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48" y="3806197"/>
            <a:ext cx="624448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929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48" y="959315"/>
            <a:ext cx="7111016" cy="10441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48" y="2172548"/>
            <a:ext cx="3386360" cy="32789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4140" y="2172549"/>
            <a:ext cx="3386123" cy="32789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9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06" y="959903"/>
            <a:ext cx="7118956" cy="10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1308" y="2169095"/>
            <a:ext cx="338624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1308" y="2973815"/>
            <a:ext cx="3386247" cy="249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4140" y="2172549"/>
            <a:ext cx="33861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4140" y="2971036"/>
            <a:ext cx="3386123" cy="24849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529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10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11" y="959314"/>
            <a:ext cx="2628113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533" y="960890"/>
            <a:ext cx="4147193" cy="449691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712" y="3205493"/>
            <a:ext cx="262965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19248" y="643464"/>
            <a:ext cx="712241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94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412876" y="482172"/>
            <a:ext cx="3804003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417" y="1129513"/>
            <a:ext cx="3668347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706" y="3057166"/>
            <a:ext cx="3673385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309" y="5469858"/>
            <a:ext cx="3676808" cy="320123"/>
          </a:xfrm>
        </p:spPr>
        <p:txBody>
          <a:bodyPr/>
          <a:lstStyle>
            <a:lvl1pPr algn="l">
              <a:defRPr/>
            </a:lvl1pPr>
          </a:lstStyle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47" y="318642"/>
            <a:ext cx="281778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37032" y="131730"/>
            <a:ext cx="862058" cy="503578"/>
          </a:xfrm>
        </p:spPr>
        <p:txBody>
          <a:bodyPr/>
          <a:lstStyle/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219248" y="643464"/>
            <a:ext cx="367512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628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906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906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742" y="956173"/>
            <a:ext cx="711895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742" y="2167386"/>
            <a:ext cx="7118955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8085" y="330371"/>
            <a:ext cx="2565650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A01F3-F2D5-4549-96CC-313FD1C8F4E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2741" y="329309"/>
            <a:ext cx="367087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8205" y="131730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2DBE93C-CE54-44BE-98AB-E7FB6634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0036" y="2608246"/>
            <a:ext cx="7227715" cy="11366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финансовых средств, поступивших на специальный счет в виде благотворительной помощи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2094" y="845352"/>
            <a:ext cx="796704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государственное учреждение «Специальный комплекс «детский сад-школа-интернат», село Урюпинка, Аккольский район» управления образования Акмолинской области</a:t>
            </a: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Ақкөл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ауданы, Урюпинка ауылы «Балабақша-мектеп-интернат» арнайы кешені» коммуналдық мемлекеттік мекемесі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9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5" b="21323"/>
          <a:stretch/>
        </p:blipFill>
        <p:spPr>
          <a:xfrm>
            <a:off x="2109458" y="986827"/>
            <a:ext cx="5585988" cy="57611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10267" y="238583"/>
            <a:ext cx="650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с контрольного счета наличности на 29.03.2021 год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1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277" y="114203"/>
            <a:ext cx="7118955" cy="52859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оказанной благотворительной помощи за период с 01.09.2020 по 14.12.2020 год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35753" r="41240"/>
          <a:stretch/>
        </p:blipFill>
        <p:spPr>
          <a:xfrm rot="5400000">
            <a:off x="2682662" y="-325261"/>
            <a:ext cx="4380185" cy="72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4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384" y="123255"/>
            <a:ext cx="7118955" cy="60102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оказанной благотворительной помощи за период с 14.12.2020 по 31.03.2021 год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9" t="35226" r="48140"/>
          <a:stretch/>
        </p:blipFill>
        <p:spPr>
          <a:xfrm rot="5400000">
            <a:off x="2853831" y="-632383"/>
            <a:ext cx="4074059" cy="780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971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18</TotalTime>
  <Words>83</Words>
  <Application>Microsoft Office PowerPoint</Application>
  <PresentationFormat>Лист A4 (210x297 мм)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Gallery</vt:lpstr>
      <vt:lpstr>Распределение финансовых средств, поступивших на специальный счет в виде благотворительной помощи</vt:lpstr>
      <vt:lpstr>Презентация PowerPoint</vt:lpstr>
      <vt:lpstr>Информация по оказанной благотворительной помощи за период с 01.09.2020 по 14.12.2020 год</vt:lpstr>
      <vt:lpstr>Информация по оказанной благотворительной помощи за период с 14.12.2020 по 31.03.2021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финансовых средств, поступивших на специальный счет в виде благотворительной помощи</dc:title>
  <dc:creator>user</dc:creator>
  <cp:lastModifiedBy>user</cp:lastModifiedBy>
  <cp:revision>12</cp:revision>
  <dcterms:created xsi:type="dcterms:W3CDTF">2021-03-31T04:47:01Z</dcterms:created>
  <dcterms:modified xsi:type="dcterms:W3CDTF">2021-03-31T05:05:05Z</dcterms:modified>
</cp:coreProperties>
</file>