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5" r:id="rId1"/>
  </p:sldMasterIdLst>
  <p:sldIdLst>
    <p:sldId id="256" r:id="rId2"/>
    <p:sldId id="263" r:id="rId3"/>
    <p:sldId id="279" r:id="rId4"/>
    <p:sldId id="278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106" d="100"/>
          <a:sy n="106" d="100"/>
        </p:scale>
        <p:origin x="18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35751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18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945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947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8681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6821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24433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5541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17342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3945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572209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66479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01886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75930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53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  <p:sldLayoutId id="2147484068" r:id="rId13"/>
    <p:sldLayoutId id="2147484069" r:id="rId14"/>
  </p:sldLayoutIdLst>
  <p:transition spd="slow">
    <p:comb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2382" y="249091"/>
            <a:ext cx="8229600" cy="10387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учреждение «Специальный комплекс «детский сад-школа-интернат»,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село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Урюпинка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Аккольский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управления образования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Акмолинской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Ақмола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Ақкөл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ауданы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Урюпинка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ауылы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Балабақша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-интернат»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кешені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мекемесе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043608" y="1947426"/>
            <a:ext cx="65722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Әлеуметтік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төлқұжат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2021 ж.31.03:</a:t>
            </a:r>
            <a:endParaRPr lang="ru-RU" sz="2400" dirty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тәрбиеленушілердің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құрамы</a:t>
            </a:r>
            <a:endParaRPr lang="ru-RU" sz="2400" dirty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туралы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ақпарат</a:t>
            </a:r>
            <a:endParaRPr lang="ru-RU" sz="2400" dirty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Социальный 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паспорт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 </a:t>
            </a:r>
            <a:r>
              <a:rPr lang="ru-RU" sz="24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31.03.2021 </a:t>
            </a:r>
            <a:r>
              <a:rPr lang="ru-RU" sz="24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г.: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информация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 контингенту воспитанников 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44837" y="5517232"/>
            <a:ext cx="4000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Дайындаған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kk-K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әлеуметтік педагог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Матвиенко Светлана Николаевна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714744" y="6215082"/>
            <a:ext cx="17859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2020 жыл</a:t>
            </a:r>
            <a:endParaRPr kumimoji="0" lang="kk-KZ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898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0734" y="692696"/>
            <a:ext cx="8208912" cy="41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0423" y="1202190"/>
            <a:ext cx="3635499" cy="132335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Всего учащихся – 95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Девочки – 27</a:t>
            </a: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Мальчики – 68 </a:t>
            </a:r>
            <a:endParaRPr lang="ru-RU" sz="16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92871" y="2990671"/>
            <a:ext cx="53481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Обучаются:</a:t>
            </a:r>
            <a:endParaRPr lang="en-US" sz="14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программе ЗПР – </a:t>
            </a:r>
            <a:r>
              <a:rPr lang="ru-RU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39 учащихся, из них 2 дошкольника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вспомогательной программе – </a:t>
            </a:r>
            <a:r>
              <a:rPr lang="ru-RU" dirty="0" smtClean="0">
                <a:solidFill>
                  <a:srgbClr val="0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56 учащихся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4653136"/>
            <a:ext cx="2388795" cy="4347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Национальный состав 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2873505" y="4941168"/>
            <a:ext cx="923925" cy="438150"/>
          </a:xfrm>
          <a:prstGeom prst="flowChartMagneticTape">
            <a:avLst/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Казахи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52675" y="511634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13</a:t>
            </a:r>
            <a:endParaRPr lang="en-US" dirty="0"/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4127105" y="5449636"/>
            <a:ext cx="1166930" cy="457200"/>
          </a:xfrm>
          <a:prstGeom prst="flowChartMagneticTape">
            <a:avLst/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Русские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66970" y="5710756"/>
            <a:ext cx="41870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5884034" y="5714324"/>
            <a:ext cx="933450" cy="390525"/>
          </a:xfrm>
          <a:prstGeom prst="flowChartMagneticTape">
            <a:avLst/>
          </a:prstGeom>
          <a:solidFill>
            <a:srgbClr val="70AD47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Другие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835410" y="5805264"/>
            <a:ext cx="418704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17345" y="371193"/>
            <a:ext cx="73725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Специальном комплексе воспитываются и обучаются дети </a:t>
            </a:r>
          </a:p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solidFill>
                  <a:srgbClr val="C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до </a:t>
            </a:r>
            <a:r>
              <a:rPr lang="ru-RU" sz="2400" dirty="0" smtClean="0">
                <a:solidFill>
                  <a:srgbClr val="C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2400" dirty="0">
                <a:solidFill>
                  <a:srgbClr val="C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6056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23728" y="332656"/>
            <a:ext cx="5040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170" algn="ctr">
              <a:spcAft>
                <a:spcPts val="0"/>
              </a:spcAft>
            </a:pP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статус воспитанников</a:t>
            </a:r>
          </a:p>
          <a:p>
            <a:pPr marL="90170"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Дети, ОБПР – 52</a:t>
            </a:r>
          </a:p>
          <a:p>
            <a:pPr marL="90170"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Дети-сироты –  18</a:t>
            </a:r>
          </a:p>
          <a:p>
            <a:pPr marL="90170"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Дети, обучающие по заявлению родителей – 25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060848"/>
            <a:ext cx="8064896" cy="3734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Воспитанники, оставшиеся без попечения родителей и сироты стоят в очереди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получение жилья из государственного жилищного фонда –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Социальные выплаты</a:t>
            </a:r>
            <a:endParaRPr lang="en-US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Пособие по утере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кормильцев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Пособие по утере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кормильца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Пособие по инвалидности –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 indent="271463" algn="just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раз в квартал осуществляется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поступлением денежных средств на личные счета воспитанников, получающих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пособия.</a:t>
            </a:r>
          </a:p>
          <a:p>
            <a:pPr indent="271463" algn="just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48 воспитанников, родители которых лишены родительских прав имеют право на получение алиментов. На сегодняшний день лишь 4 воспитанника получают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алименты.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/>
          </a:p>
        </p:txBody>
      </p:sp>
    </p:spTree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0500" y="2420888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Спасибо за внимание!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218883"/>
      </p:ext>
    </p:extLst>
  </p:cSld>
  <p:clrMapOvr>
    <a:masterClrMapping/>
  </p:clrMapOvr>
  <p:transition spd="slow">
    <p:comb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Другая 1">
      <a:dk1>
        <a:srgbClr val="F7B9BD"/>
      </a:dk1>
      <a:lt1>
        <a:sysClr val="window" lastClr="FFFFFF"/>
      </a:lt1>
      <a:dk2>
        <a:srgbClr val="BBBBBB"/>
      </a:dk2>
      <a:lt2>
        <a:srgbClr val="D8D8D8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D3EB9E"/>
      </a:hlink>
      <a:folHlink>
        <a:srgbClr val="43FFF4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1216</TotalTime>
  <Words>133</Words>
  <Application>Microsoft Office PowerPoint</Application>
  <PresentationFormat>Экран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Monotype Corsiva</vt:lpstr>
      <vt:lpstr>Times New Roman</vt:lpstr>
      <vt:lpstr>Trebuchet MS</vt:lpstr>
      <vt:lpstr>Wingdings 2</vt:lpstr>
      <vt:lpstr>Цитаты</vt:lpstr>
      <vt:lpstr>Коммунальное государственное учреждение «Специальный комплекс «детский сад-школа-интернат»,  село Урюпинка, Аккольский район» управления образования Акмолинской области  Ақмола облысы білім басқармасының «Ақкөл ауданы, Урюпинка ауылы «Балабақша-мектеп-интернат»  арнайы кешені» коммуналдық мемлекеттік мекемесе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Вернисаж профессий</dc:title>
  <cp:lastModifiedBy>user</cp:lastModifiedBy>
  <cp:revision>357</cp:revision>
  <cp:lastPrinted>2018-05-16T10:50:51Z</cp:lastPrinted>
  <dcterms:modified xsi:type="dcterms:W3CDTF">2021-04-05T05:10:19Z</dcterms:modified>
</cp:coreProperties>
</file>